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aleway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6.xml"/><Relationship Id="rId22" Type="http://schemas.openxmlformats.org/officeDocument/2006/relationships/font" Target="fonts/Lato-boldItalic.fntdata"/><Relationship Id="rId10" Type="http://schemas.openxmlformats.org/officeDocument/2006/relationships/slide" Target="slides/slide5.xml"/><Relationship Id="rId21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regular.fntdata"/><Relationship Id="rId14" Type="http://schemas.openxmlformats.org/officeDocument/2006/relationships/slide" Target="slides/slide9.xml"/><Relationship Id="rId17" Type="http://schemas.openxmlformats.org/officeDocument/2006/relationships/font" Target="fonts/Raleway-italic.fntdata"/><Relationship Id="rId16" Type="http://schemas.openxmlformats.org/officeDocument/2006/relationships/font" Target="fonts/Raleway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regular.fntdata"/><Relationship Id="rId6" Type="http://schemas.openxmlformats.org/officeDocument/2006/relationships/slide" Target="slides/slide1.xml"/><Relationship Id="rId18" Type="http://schemas.openxmlformats.org/officeDocument/2006/relationships/font" Target="fonts/Ralew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d189cba61b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d189cba61b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d189cba61b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d189cba61b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189cba61b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d189cba61b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d189cba61b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d189cba61b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d189cba61b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d189cba61b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189cba61b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189cba61b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d189cba61b_0_2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d189cba61b_0_2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cc0390ddc6_0_4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cc0390ddc6_0_4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Grafové editory pre prieskumník štruktúr logiky prvého rádu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5" y="3172900"/>
            <a:ext cx="7688100" cy="10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Jakub Mar</a:t>
            </a:r>
            <a:r>
              <a:rPr lang="en-GB"/>
              <a:t>ček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Školiteľ: Mgr. Ján Kľuka, PhD.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Doposia</a:t>
            </a:r>
            <a:r>
              <a:rPr lang="en-GB"/>
              <a:t>ľ dokončené časti BP</a:t>
            </a:r>
            <a:endParaRPr/>
          </a:p>
        </p:txBody>
      </p:sp>
      <p:sp>
        <p:nvSpPr>
          <p:cNvPr id="93" name="Google Shape;93;p14"/>
          <p:cNvSpPr txBox="1"/>
          <p:nvPr>
            <p:ph idx="4294967295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/>
              <a:t>Implementácia troch rôznych grafových reprezentácií (Orientovaný graf, Bipartitný graf, Hasseho diagram).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/>
              <a:t>Reimplementácia negrafových editorov (Textový editor, Maticový editor, Databázový editor)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/>
              <a:t>Integrácia s aplikáciou Logic Workbook (serializácia, deserializácia, validácia)</a:t>
            </a:r>
            <a:endParaRPr sz="1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291525" y="2078875"/>
            <a:ext cx="35124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Zobrazovanie unárnych predikátov pomocou farieb.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Zobrazenie konštánt reprezentovaných daným prvkom domény.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Možnosť zvoliť, ktoré unárne predikáty sa majú zobraziť.</a:t>
            </a:r>
            <a:endParaRPr/>
          </a:p>
        </p:txBody>
      </p:sp>
      <p:pic>
        <p:nvPicPr>
          <p:cNvPr id="99" name="Google Shape;9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81900" y="1003150"/>
            <a:ext cx="5090101" cy="3582974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Orientovan</a:t>
            </a:r>
            <a:r>
              <a:rPr lang="en-GB"/>
              <a:t>ý graf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55450" y="895575"/>
            <a:ext cx="5226374" cy="3678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Bipartitn</a:t>
            </a:r>
            <a:r>
              <a:rPr lang="en-GB"/>
              <a:t>ý</a:t>
            </a:r>
            <a:r>
              <a:rPr lang="en-GB"/>
              <a:t> graf</a:t>
            </a:r>
            <a:endParaRPr/>
          </a:p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291525" y="2078875"/>
            <a:ext cx="34638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Podobn</a:t>
            </a:r>
            <a:r>
              <a:rPr lang="en-GB"/>
              <a:t>ý princíp ako pri Orientovanom grafe.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V tomto prípade sa zobrazujú dve rôzne kópie domény.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idx="1" type="body"/>
          </p:nvPr>
        </p:nvSpPr>
        <p:spPr>
          <a:xfrm>
            <a:off x="291525" y="2078875"/>
            <a:ext cx="34440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Taktie</a:t>
            </a:r>
            <a:r>
              <a:rPr lang="en-GB"/>
              <a:t>ž podporujú zobrazovanie unárnych predikátov.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Maticový editor je možné na základe unárnych predikátov filtrovať.</a:t>
            </a:r>
            <a:endParaRPr/>
          </a:p>
        </p:txBody>
      </p:sp>
      <p:pic>
        <p:nvPicPr>
          <p:cNvPr id="113" name="Google Shape;11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5400" y="611500"/>
            <a:ext cx="5175575" cy="2141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35400" y="2826475"/>
            <a:ext cx="5175574" cy="210643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7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Ostatn</a:t>
            </a:r>
            <a:r>
              <a:rPr lang="en-GB"/>
              <a:t>é editory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291525" y="2078875"/>
            <a:ext cx="33852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Pou</a:t>
            </a:r>
            <a:r>
              <a:rPr lang="en-GB"/>
              <a:t>žívateľ môže na viacerých miestach vytvoriť neplatný stav.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Ka</a:t>
            </a:r>
            <a:r>
              <a:rPr lang="en-GB"/>
              <a:t>ždý editor musí vedieť na takýto stav reagovať a zobraziť ho.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Väčšina editorov </a:t>
            </a:r>
            <a:r>
              <a:rPr lang="en-GB"/>
              <a:t>umožňuje</a:t>
            </a:r>
            <a:r>
              <a:rPr lang="en-GB"/>
              <a:t> aj jeho opravu.</a:t>
            </a:r>
            <a:endParaRPr/>
          </a:p>
        </p:txBody>
      </p:sp>
      <p:pic>
        <p:nvPicPr>
          <p:cNvPr id="121" name="Google Shape;12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76725" y="800600"/>
            <a:ext cx="5192376" cy="3948826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8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Neplatn</a:t>
            </a:r>
            <a:r>
              <a:rPr lang="en-GB"/>
              <a:t>ý stav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Ďaľší postup</a:t>
            </a:r>
            <a:endParaRPr/>
          </a:p>
        </p:txBody>
      </p:sp>
      <p:sp>
        <p:nvSpPr>
          <p:cNvPr id="128" name="Google Shape;128;p19"/>
          <p:cNvSpPr txBox="1"/>
          <p:nvPr>
            <p:ph idx="4294967295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/>
              <a:t>Pôvodné zadanie je už dokončené.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GB" sz="1500"/>
              <a:t>Pracuje sa na iných rozšíreniach a vylepšeniach aplikácie: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-GB" sz="1500"/>
              <a:t>Case based editor funkcií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-GB" sz="1500"/>
              <a:t>Refaktorizácia Henkinovej-Hintikkovej hry</a:t>
            </a:r>
            <a:endParaRPr sz="1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/>
          <p:nvPr/>
        </p:nvSpPr>
        <p:spPr>
          <a:xfrm>
            <a:off x="742075" y="1018950"/>
            <a:ext cx="1063200" cy="509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4" name="Google Shape;134;p20"/>
          <p:cNvSpPr txBox="1"/>
          <p:nvPr/>
        </p:nvSpPr>
        <p:spPr>
          <a:xfrm>
            <a:off x="953512" y="954950"/>
            <a:ext cx="29097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Case based editor funkcií</a:t>
            </a:r>
            <a:endParaRPr b="1" sz="19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5" name="Google Shape;135;p20"/>
          <p:cNvSpPr txBox="1"/>
          <p:nvPr/>
        </p:nvSpPr>
        <p:spPr>
          <a:xfrm>
            <a:off x="5224950" y="954950"/>
            <a:ext cx="31860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Henkinova-Hintikkova hra</a:t>
            </a:r>
            <a:endParaRPr b="1" sz="19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36" name="Google Shape;13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925" y="1770150"/>
            <a:ext cx="3998851" cy="2151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92250" y="1770150"/>
            <a:ext cx="4051401" cy="2429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Ďakujem za pozornosť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